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FFB28-E7A0-455A-9F89-C3AB8F78C748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D2D43-678A-4F37-93AF-AC4939062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31205-CD6A-C0C5-1CFD-7790298A2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2A1C9C-7786-256D-C0B5-B83F05208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28D682-8EEE-F982-2D22-66885921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1A0E2-E26D-E284-9F5E-6892BC71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1909B-B61A-5ACF-7FE9-F32687CC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965E6D-C834-AB04-54E7-CE71DB36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C006F6-7E8E-304A-BCE4-4F04E7B56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36A281-D540-A783-AE58-0E18A1E1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04C740-54C3-8974-740F-76A96227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844D01-6CDB-04C8-CA6B-E67946D9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6E40A3-89F6-70E8-494C-A13EB422A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AE76D5-2E4D-CA46-85C8-21663E226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9DE80-0D72-77B7-187B-44A258A4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9A12EB-2DC3-C46B-40B9-5D367D87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4233E-EDD9-9877-F3BA-082F4B97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A3D29-BD48-EC91-4A16-6162A3F2D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6FFC7A-8E0F-7574-738D-89AD0F51C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CD4623-078C-DF6C-0A42-21A0D950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CA32A0-09BC-4A91-32C6-872A554C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967CA2-3D78-DDB6-F517-98A7D239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B4687-953D-32C4-4DD3-0DAE63F5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FF9588-9922-8133-9375-EB14B5CA8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C47F40-03CF-F9EE-7C06-4012328F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B0DA6E-9A8D-AD7C-B0E9-338185BE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22E34-A377-BFDB-F278-6A782ED4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6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67DB5B-3C82-21A6-AC19-7794C1C66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5DE2F-6AE6-87C0-4CA0-CB9A72A51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F10EBC-B656-9E50-487D-6B8C745D8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B00AB2-5CD2-59F3-8F02-5D6F1875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5B373A-C4D1-78A2-954E-9069BED5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4A7085-1228-1735-2334-A66C1ADD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1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107DD-4DE8-14FB-3E9F-F25ECDDC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DB0542-BF09-A216-4581-85193B68D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A8ED1C-9128-1A79-F124-E33980711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4745BC-AB7A-A5D3-A547-DB92CEE74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DACEAF-2ADA-44BC-4FAD-46E7B2663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9A3662-2318-2E7F-59C0-8933D99E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D975CA-63A0-BF92-FC7F-47DC0663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9B7B1A-7333-68CF-7B7D-8E1E343C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2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02B14-700F-96F6-24D6-4FEE4186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3C5C8E-A545-93D9-BEDA-C2CA7413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920973-4CAA-5D0C-0907-5CD74629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D33120-5E18-2F53-8662-73807EB1B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78A5CF-2C0B-C6FB-65CA-EC331376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83D61E-8F4F-EDD9-A5B9-869634F3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8FA8DD-2FF2-1295-2F22-74151BFF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90A9F-1786-FDB3-0F25-3C8CB659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0D782-76C2-9D9B-8130-9F7735A6E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8B0B2D-9434-6D60-5AEC-387538329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9547D3-A896-74AE-2E38-342F49E6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0780C-7168-FE52-4561-6AA5924E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F234C1-315B-1549-EC5D-A18A1F10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1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75676D-962A-CA36-072C-886CA1DD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646D40-0DEA-A36D-216E-725D30B20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E6EE31-8170-77C2-9EFC-54FB73CB2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7661BC-2619-71D7-AD44-A53494D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16D62E-D791-60CB-389B-5F37A45B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C2FFC9-E66A-A248-3214-C030AA52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1B02694-19BC-4FFC-DB63-45A273FC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E92EEE-75DC-3E69-D4AF-861849A85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E8F92A-8713-2A0C-FF78-EFEBA8D7F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F6E26F-6659-D03F-6FBC-E79478B42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590B4E-0A72-629A-E704-679A12D69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キャンディの目">
            <a:extLst>
              <a:ext uri="{FF2B5EF4-FFF2-40B4-BE49-F238E27FC236}">
                <a16:creationId xmlns:a16="http://schemas.microsoft.com/office/drawing/2014/main" id="{32A54CE0-CB77-79E8-8652-51F734F090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b="909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269A581-4BC6-C002-2454-C9EE597EA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2943" y="606514"/>
            <a:ext cx="5020994" cy="1042413"/>
          </a:xfrm>
        </p:spPr>
        <p:txBody>
          <a:bodyPr anchor="b">
            <a:normAutofit/>
          </a:bodyPr>
          <a:lstStyle/>
          <a:p>
            <a:pPr algn="l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クローバー会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C508E-F3CB-7F07-4C9D-CF7701F16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12" y="5934581"/>
            <a:ext cx="5113137" cy="76944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kumimoji="1" lang="ja-JP" altLang="en-US" sz="3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名古屋柳城短期大学附属</a:t>
            </a:r>
            <a:r>
              <a:rPr lang="ja-JP" altLang="en-US" sz="3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三好丘聖マーガレット幼稚園</a:t>
            </a:r>
            <a:endParaRPr lang="en-US" altLang="ja-JP" sz="3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〒</a:t>
            </a:r>
            <a:r>
              <a:rPr kumimoji="1" lang="en-US" altLang="ja-JP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470-0204</a:t>
            </a:r>
            <a:r>
              <a:rPr kumimoji="1" lang="ja-JP" altLang="en-US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みよし市三好丘桜</a:t>
            </a:r>
            <a:r>
              <a:rPr kumimoji="1" lang="en-US" altLang="ja-JP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1-9</a:t>
            </a:r>
            <a:r>
              <a:rPr kumimoji="1" lang="ja-JP" altLang="en-US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Tel0561-36-8373</a:t>
            </a:r>
            <a:endParaRPr kumimoji="1" lang="en-US" altLang="ja-JP" sz="2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2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　　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C14469-6C4E-19CD-DD6E-A8DB1A28AF2E}"/>
              </a:ext>
            </a:extLst>
          </p:cNvPr>
          <p:cNvSpPr txBox="1"/>
          <p:nvPr/>
        </p:nvSpPr>
        <p:spPr>
          <a:xfrm>
            <a:off x="6315049" y="1676358"/>
            <a:ext cx="5460140" cy="56015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2024</a:t>
            </a:r>
            <a:r>
              <a:rPr kumimoji="1" lang="ja-JP" altLang="en-US" sz="2400" b="1" dirty="0"/>
              <a:t>年度４～７月の間　全１３回</a:t>
            </a:r>
            <a:endParaRPr kumimoji="1" lang="en-US" altLang="ja-JP" sz="2400" b="1" dirty="0"/>
          </a:p>
          <a:p>
            <a:pPr algn="ctr"/>
            <a:r>
              <a:rPr kumimoji="1" lang="ja-JP" altLang="en-US" sz="2000" b="1" dirty="0"/>
              <a:t>火曜日コース・木曜日コースの</a:t>
            </a:r>
            <a:endParaRPr kumimoji="1" lang="en-US" altLang="ja-JP" sz="2000" b="1" dirty="0"/>
          </a:p>
          <a:p>
            <a:pPr algn="ctr"/>
            <a:r>
              <a:rPr lang="ja-JP" altLang="en-US" sz="2000" b="1" dirty="0"/>
              <a:t>どちらかをお選びください</a:t>
            </a:r>
            <a:endParaRPr kumimoji="1" lang="en-US" altLang="ja-JP" sz="1600" b="1" dirty="0"/>
          </a:p>
          <a:p>
            <a:endParaRPr lang="en-US" altLang="ja-JP" dirty="0"/>
          </a:p>
          <a:p>
            <a:r>
              <a:rPr lang="ja-JP" altLang="en-US" dirty="0"/>
              <a:t>対象：２０２１年４月２日生まれ～</a:t>
            </a:r>
            <a:endParaRPr lang="en-US" altLang="ja-JP" dirty="0"/>
          </a:p>
          <a:p>
            <a:r>
              <a:rPr lang="ja-JP" altLang="en-US" dirty="0"/>
              <a:t>　　　２０２２年４月１日生まれのお子様と保護者</a:t>
            </a:r>
            <a:endParaRPr lang="en-US" altLang="ja-JP" dirty="0"/>
          </a:p>
          <a:p>
            <a:endParaRPr lang="en-US" altLang="ja-JP" dirty="0"/>
          </a:p>
          <a:p>
            <a:pPr algn="ctr"/>
            <a:endParaRPr kumimoji="1" lang="en-US" altLang="ja-JP" sz="2400" b="1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対象：２０２１年４月２日生まれ∼</a:t>
            </a:r>
            <a:endParaRPr lang="en-US" altLang="ja-JP" dirty="0"/>
          </a:p>
          <a:p>
            <a:r>
              <a:rPr kumimoji="1" lang="ja-JP" altLang="en-US" dirty="0"/>
              <a:t>　　　２０２３年４月１日生まれのお子様と保護者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参加費：無料</a:t>
            </a:r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b="1" dirty="0"/>
              <a:t>内容：戸外遊び・紙芝居・絵本・礼拝・親子遊び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保育体験・園内見学できます</a:t>
            </a:r>
            <a:endParaRPr lang="en-US" altLang="ja-JP" b="1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48DF9F-E7FF-DDE8-EAD3-0C8AFD5F5468}"/>
              </a:ext>
            </a:extLst>
          </p:cNvPr>
          <p:cNvSpPr txBox="1"/>
          <p:nvPr/>
        </p:nvSpPr>
        <p:spPr>
          <a:xfrm>
            <a:off x="480059" y="625683"/>
            <a:ext cx="4255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一緒にあそぼ！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15F4DC2-45A1-8280-7417-A224637839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254" y="5848954"/>
            <a:ext cx="5905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D43A0E-8465-0E86-11DA-CA723E752580}"/>
              </a:ext>
            </a:extLst>
          </p:cNvPr>
          <p:cNvSpPr txBox="1"/>
          <p:nvPr/>
        </p:nvSpPr>
        <p:spPr>
          <a:xfrm>
            <a:off x="4533134" y="5358913"/>
            <a:ext cx="1829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申込はこちらからでも↓</a:t>
            </a:r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お電話でも受付中です↓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01F393-4846-5880-C2C7-39524DF66D87}"/>
              </a:ext>
            </a:extLst>
          </p:cNvPr>
          <p:cNvSpPr txBox="1"/>
          <p:nvPr/>
        </p:nvSpPr>
        <p:spPr>
          <a:xfrm>
            <a:off x="7709095" y="478302"/>
            <a:ext cx="10832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389055-3175-3468-0F8B-C4B23F22AF45}"/>
              </a:ext>
            </a:extLst>
          </p:cNvPr>
          <p:cNvSpPr txBox="1"/>
          <p:nvPr/>
        </p:nvSpPr>
        <p:spPr>
          <a:xfrm>
            <a:off x="6045652" y="4177588"/>
            <a:ext cx="3812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９月～　月１回（金曜日）</a:t>
            </a:r>
            <a:endParaRPr kumimoji="1" lang="en-US" altLang="ja-JP" sz="2000" b="1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E4FF533-2C7A-688C-719B-34FE5318E383}"/>
              </a:ext>
            </a:extLst>
          </p:cNvPr>
          <p:cNvSpPr/>
          <p:nvPr/>
        </p:nvSpPr>
        <p:spPr>
          <a:xfrm>
            <a:off x="7851648" y="4546920"/>
            <a:ext cx="402336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6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118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HG丸ｺﾞｼｯｸM-PRO</vt:lpstr>
      <vt:lpstr>游ゴシック</vt:lpstr>
      <vt:lpstr>游ゴシック Light</vt:lpstr>
      <vt:lpstr>Arial</vt:lpstr>
      <vt:lpstr>Calibri</vt:lpstr>
      <vt:lpstr>Office テーマ</vt:lpstr>
      <vt:lpstr>クローバー会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クローバー会</dc:title>
  <dc:creator>三好丘聖マーガレット幼稚園</dc:creator>
  <cp:lastModifiedBy>三好丘聖マーガレット幼稚園</cp:lastModifiedBy>
  <cp:revision>6</cp:revision>
  <cp:lastPrinted>2023-10-05T04:05:30Z</cp:lastPrinted>
  <dcterms:created xsi:type="dcterms:W3CDTF">2023-10-03T07:24:42Z</dcterms:created>
  <dcterms:modified xsi:type="dcterms:W3CDTF">2023-10-05T06:23:09Z</dcterms:modified>
</cp:coreProperties>
</file>